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298" r:id="rId3"/>
    <p:sldId id="415" r:id="rId4"/>
    <p:sldId id="416" r:id="rId5"/>
    <p:sldId id="299" r:id="rId6"/>
    <p:sldId id="300" r:id="rId7"/>
    <p:sldId id="256" r:id="rId8"/>
    <p:sldId id="301" r:id="rId9"/>
    <p:sldId id="306" r:id="rId10"/>
    <p:sldId id="307" r:id="rId11"/>
    <p:sldId id="302" r:id="rId12"/>
    <p:sldId id="303" r:id="rId13"/>
    <p:sldId id="304" r:id="rId14"/>
    <p:sldId id="305" r:id="rId15"/>
    <p:sldId id="272" r:id="rId16"/>
    <p:sldId id="265" r:id="rId17"/>
    <p:sldId id="266" r:id="rId18"/>
    <p:sldId id="267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92" r:id="rId72"/>
    <p:sldId id="393" r:id="rId73"/>
    <p:sldId id="394" r:id="rId74"/>
    <p:sldId id="395" r:id="rId75"/>
    <p:sldId id="396" r:id="rId76"/>
    <p:sldId id="397" r:id="rId77"/>
    <p:sldId id="398" r:id="rId78"/>
    <p:sldId id="399" r:id="rId79"/>
    <p:sldId id="400" r:id="rId80"/>
    <p:sldId id="401" r:id="rId81"/>
    <p:sldId id="402" r:id="rId82"/>
    <p:sldId id="403" r:id="rId83"/>
    <p:sldId id="404" r:id="rId84"/>
    <p:sldId id="405" r:id="rId85"/>
    <p:sldId id="406" r:id="rId8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1"/>
        <p:guide pos="390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1" Type="http://schemas.openxmlformats.org/officeDocument/2006/relationships/tableStyles" Target="tableStyles.xml"/><Relationship Id="rId90" Type="http://schemas.openxmlformats.org/officeDocument/2006/relationships/viewProps" Target="viewProps.xml"/><Relationship Id="rId9" Type="http://schemas.openxmlformats.org/officeDocument/2006/relationships/slide" Target="slides/slide7.xml"/><Relationship Id="rId89" Type="http://schemas.openxmlformats.org/officeDocument/2006/relationships/presProps" Target="presProps.xml"/><Relationship Id="rId88" Type="http://schemas.openxmlformats.org/officeDocument/2006/relationships/handoutMaster" Target="handoutMasters/handoutMaster1.xml"/><Relationship Id="rId87" Type="http://schemas.openxmlformats.org/officeDocument/2006/relationships/notesMaster" Target="notesMasters/notesMaster1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1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1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732270" y="469265"/>
            <a:ext cx="5407025" cy="5584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807720"/>
            <a:ext cx="5901055" cy="3067050"/>
          </a:xfrm>
          <a:prstGeom prst="rect">
            <a:avLst/>
          </a:prstGeom>
        </p:spPr>
      </p:pic>
      <p:sp>
        <p:nvSpPr>
          <p:cNvPr id="2" name="Text Box 1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  <p:sp>
        <p:nvSpPr>
          <p:cNvPr id="6" name="Text Box 5"/>
          <p:cNvSpPr txBox="true"/>
          <p:nvPr/>
        </p:nvSpPr>
        <p:spPr>
          <a:xfrm>
            <a:off x="1977390" y="16129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reward_func = 'PE'</a:t>
            </a:r>
            <a:endParaRPr lang="en-US"/>
          </a:p>
        </p:txBody>
      </p:sp>
      <p:sp>
        <p:nvSpPr>
          <p:cNvPr id="3" name="Text Box 2"/>
          <p:cNvSpPr txBox="true"/>
          <p:nvPr/>
        </p:nvSpPr>
        <p:spPr>
          <a:xfrm>
            <a:off x="685165" y="4001135"/>
            <a:ext cx="97637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def power_exp_reward(self, x1_diff, x3_diff, x2, x4, dx2, dx4, u1, u2, qx1 = 1, qx2 = 1, qx3 = 1, qx4 = 1, pu1 = 0, pu2 = 0, p = 0.1, e = 10):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635" y="703580"/>
            <a:ext cx="5015865" cy="5180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" y="788035"/>
            <a:ext cx="5901055" cy="3067050"/>
          </a:xfrm>
          <a:prstGeom prst="rect">
            <a:avLst/>
          </a:prstGeom>
        </p:spPr>
      </p:pic>
      <p:sp>
        <p:nvSpPr>
          <p:cNvPr id="2" name="Text Box 1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" y="224155"/>
            <a:ext cx="59010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5" y="929005"/>
            <a:ext cx="4295140" cy="4436110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551930" y="416560"/>
            <a:ext cx="5487670" cy="5667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05" y="892810"/>
            <a:ext cx="5901055" cy="3067050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200265" y="748665"/>
            <a:ext cx="4789170" cy="4946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" y="1511300"/>
            <a:ext cx="5901055" cy="3067050"/>
          </a:xfrm>
          <a:prstGeom prst="rect">
            <a:avLst/>
          </a:prstGeom>
        </p:spPr>
      </p:pic>
      <p:sp>
        <p:nvSpPr>
          <p:cNvPr id="3" name="Text Box 2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82410" y="543560"/>
            <a:ext cx="42132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" y="448310"/>
            <a:ext cx="5967730" cy="306705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56120" y="733425"/>
            <a:ext cx="421322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5" y="862965"/>
            <a:ext cx="5901055" cy="306705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0" y="299085"/>
            <a:ext cx="5817870" cy="6009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85" y="299085"/>
            <a:ext cx="5824855" cy="306705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757035" y="499110"/>
            <a:ext cx="5252720" cy="5424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" y="598805"/>
            <a:ext cx="5824855" cy="306705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299200" y="393065"/>
            <a:ext cx="5808980" cy="5965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5" y="613410"/>
            <a:ext cx="5895975" cy="3067050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518160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210" y="744855"/>
            <a:ext cx="4798060" cy="4955540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066280" y="1003935"/>
            <a:ext cx="4608830" cy="47599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" y="872490"/>
            <a:ext cx="5824855" cy="3067050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" y="209550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815" y="674370"/>
            <a:ext cx="5005070" cy="5140325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10" y="99695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530" y="1345565"/>
            <a:ext cx="4871720" cy="5003165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80035" y="538480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865" y="1125855"/>
            <a:ext cx="5013325" cy="5177790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74955" y="907415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240" y="1039495"/>
            <a:ext cx="4377055" cy="4495165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" y="582930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05" y="839470"/>
            <a:ext cx="4553585" cy="4676775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49885" y="563245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795" y="1195705"/>
            <a:ext cx="4349115" cy="4466590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5420" y="313690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925" y="1028700"/>
            <a:ext cx="4570730" cy="4720590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" y="374015"/>
            <a:ext cx="5943600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0" y="834390"/>
            <a:ext cx="4420870" cy="4566285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408940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470" y="1123315"/>
            <a:ext cx="4354195" cy="4472305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732270" y="469265"/>
            <a:ext cx="5407025" cy="5584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807720"/>
            <a:ext cx="5901055" cy="3067050"/>
          </a:xfrm>
          <a:prstGeom prst="rect">
            <a:avLst/>
          </a:prstGeom>
        </p:spPr>
      </p:pic>
      <p:sp>
        <p:nvSpPr>
          <p:cNvPr id="2" name="Text Box 1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6055" y="393700"/>
            <a:ext cx="5972175" cy="3067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160" y="654050"/>
            <a:ext cx="5578475" cy="572960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72085" y="308610"/>
            <a:ext cx="59010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0" y="513715"/>
            <a:ext cx="4634865" cy="4760595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80" y="264160"/>
            <a:ext cx="6005830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315" y="429895"/>
            <a:ext cx="5603875" cy="5748655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0" y="383540"/>
            <a:ext cx="597217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638810"/>
            <a:ext cx="5277485" cy="5420360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" y="269240"/>
            <a:ext cx="59010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0" y="299720"/>
            <a:ext cx="5908675" cy="6068695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6995" y="209550"/>
            <a:ext cx="59010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20" y="209550"/>
            <a:ext cx="5175250" cy="5345430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" y="189230"/>
            <a:ext cx="59010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50" y="320040"/>
            <a:ext cx="5561330" cy="57442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91465" y="469265"/>
            <a:ext cx="5901055" cy="3067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0" y="582295"/>
            <a:ext cx="5786120" cy="5975985"/>
          </a:xfrm>
          <a:prstGeom prst="rect">
            <a:avLst/>
          </a:prstGeom>
        </p:spPr>
      </p:pic>
      <p:sp>
        <p:nvSpPr>
          <p:cNvPr id="2" name="Text Box 1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368935"/>
            <a:ext cx="59010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368935"/>
            <a:ext cx="5803265" cy="59937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" y="184150"/>
            <a:ext cx="59010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175" y="290195"/>
            <a:ext cx="5861050" cy="605345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" y="334010"/>
            <a:ext cx="59010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685" y="334010"/>
            <a:ext cx="5681980" cy="586867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378460"/>
            <a:ext cx="59010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830" y="378460"/>
            <a:ext cx="5695315" cy="588264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75" y="314325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70" y="314325"/>
            <a:ext cx="5581015" cy="576453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" y="114300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865" y="114300"/>
            <a:ext cx="5232400" cy="540448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" y="209550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25" y="209550"/>
            <a:ext cx="5437505" cy="56165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" y="299085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835" y="299085"/>
            <a:ext cx="5224145" cy="539559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" y="314325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995" y="259080"/>
            <a:ext cx="5306060" cy="54800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95" y="288925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770" y="288925"/>
            <a:ext cx="5527675" cy="57092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26695" y="374015"/>
            <a:ext cx="5901055" cy="3067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470" y="578485"/>
            <a:ext cx="7011670" cy="7241540"/>
          </a:xfrm>
          <a:prstGeom prst="rect">
            <a:avLst/>
          </a:prstGeom>
        </p:spPr>
      </p:pic>
      <p:sp>
        <p:nvSpPr>
          <p:cNvPr id="2" name="Text Box 1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75" y="348615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790" y="348615"/>
            <a:ext cx="5364480" cy="55403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10" y="394335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775" y="394335"/>
            <a:ext cx="5462270" cy="564134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55" y="363855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55" y="363855"/>
            <a:ext cx="5203825" cy="537464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0655" y="483235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5" y="384175"/>
            <a:ext cx="5928995" cy="608901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95" y="429260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610" y="429260"/>
            <a:ext cx="5558790" cy="570928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10" y="224155"/>
            <a:ext cx="59010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285" y="189865"/>
            <a:ext cx="5476875" cy="562483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30" y="309245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410" y="309245"/>
            <a:ext cx="5367020" cy="554291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95" y="339090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00" y="339090"/>
            <a:ext cx="5382260" cy="555879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SAC</a:t>
            </a:r>
            <a:endParaRPr lang="en-US" altLang="en-US"/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465570" y="239395"/>
            <a:ext cx="5155565" cy="5325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239395"/>
            <a:ext cx="582485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" y="204470"/>
            <a:ext cx="59010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165" y="831850"/>
            <a:ext cx="4707890" cy="486283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2560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DDPG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" y="269240"/>
            <a:ext cx="597217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0" y="269240"/>
            <a:ext cx="4893945" cy="502602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2560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DDPG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" y="503555"/>
            <a:ext cx="59010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770" y="503555"/>
            <a:ext cx="4919345" cy="508127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2560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DDPG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404495"/>
            <a:ext cx="597217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075" y="404495"/>
            <a:ext cx="4909185" cy="50704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2560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DDPG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189230"/>
            <a:ext cx="59010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189230"/>
            <a:ext cx="5349240" cy="552513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2560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DDPG</a:t>
            </a:r>
            <a:endParaRPr lang="en-US" altLang="en-US"/>
          </a:p>
        </p:txBody>
      </p:sp>
      <p:pic>
        <p:nvPicPr>
          <p:cNvPr id="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7005" y="314325"/>
            <a:ext cx="5901055" cy="3067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905" y="314325"/>
            <a:ext cx="5528310" cy="570992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2560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DDPG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6055" y="314325"/>
            <a:ext cx="5943600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10" y="314325"/>
            <a:ext cx="5789295" cy="597916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2560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DDPG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" y="494030"/>
            <a:ext cx="59010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75" y="494030"/>
            <a:ext cx="5687695" cy="58743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35" y="164465"/>
            <a:ext cx="5901055" cy="3067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115" y="1157605"/>
            <a:ext cx="5349240" cy="5525135"/>
          </a:xfrm>
          <a:prstGeom prst="rect">
            <a:avLst/>
          </a:prstGeom>
        </p:spPr>
      </p:pic>
      <p:sp>
        <p:nvSpPr>
          <p:cNvPr id="2" name="Text Box 1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2560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DDPG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20" y="428625"/>
            <a:ext cx="59010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40" y="428625"/>
            <a:ext cx="5575935" cy="575881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2560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DDPG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90" y="379095"/>
            <a:ext cx="59010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95" y="379095"/>
            <a:ext cx="5513705" cy="569468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2560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DDPG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05" y="323850"/>
            <a:ext cx="59010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820" y="323850"/>
            <a:ext cx="5527675" cy="570928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2560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DDPG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9230" y="328930"/>
            <a:ext cx="599630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670" y="328930"/>
            <a:ext cx="5769610" cy="595884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2560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DDPG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10" y="363855"/>
            <a:ext cx="59010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735" y="363855"/>
            <a:ext cx="5274310" cy="544766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2560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DDPG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5745" y="364490"/>
            <a:ext cx="5853430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440" y="364490"/>
            <a:ext cx="5213985" cy="538543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2560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DDPG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" y="344170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945" y="274955"/>
            <a:ext cx="5879465" cy="603821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2560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DDPG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70" y="339090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895" y="339090"/>
            <a:ext cx="5519420" cy="566864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2560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DDPG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75" y="318770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670" y="318770"/>
            <a:ext cx="5589270" cy="5740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2560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DDPG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90" y="288925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230" y="288925"/>
            <a:ext cx="5711825" cy="5899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5155" y="687705"/>
            <a:ext cx="5972175" cy="3067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845" y="524510"/>
            <a:ext cx="5247640" cy="5419725"/>
          </a:xfrm>
          <a:prstGeom prst="rect">
            <a:avLst/>
          </a:prstGeom>
        </p:spPr>
      </p:pic>
      <p:sp>
        <p:nvSpPr>
          <p:cNvPr id="2" name="Text Box 1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2560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DDPG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0" y="299085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75" y="299085"/>
            <a:ext cx="5442585" cy="558990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2560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DDPG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10" y="209550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685" y="209550"/>
            <a:ext cx="5062855" cy="520001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2560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DDPG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3675" y="283845"/>
            <a:ext cx="5867400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490" y="283845"/>
            <a:ext cx="5277485" cy="545020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2560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DDPG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0" y="224155"/>
            <a:ext cx="5824855" cy="306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985" y="224155"/>
            <a:ext cx="5738495" cy="589343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162560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DDPG</a:t>
            </a:r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36880" y="304165"/>
            <a:ext cx="5901055" cy="3067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905" y="694690"/>
            <a:ext cx="4932680" cy="5094605"/>
          </a:xfrm>
          <a:prstGeom prst="rect">
            <a:avLst/>
          </a:prstGeom>
        </p:spPr>
      </p:pic>
      <p:sp>
        <p:nvSpPr>
          <p:cNvPr id="2" name="Text Box 1"/>
          <p:cNvSpPr txBox="true"/>
          <p:nvPr/>
        </p:nvSpPr>
        <p:spPr>
          <a:xfrm>
            <a:off x="1635760" y="4693285"/>
            <a:ext cx="136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TD3</a:t>
            </a:r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</Words>
  <Application>WPS Presentation</Application>
  <PresentationFormat>宽屏</PresentationFormat>
  <Paragraphs>156</Paragraphs>
  <Slides>84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5" baseType="lpstr">
      <vt:lpstr>Arial</vt:lpstr>
      <vt:lpstr>SimSun</vt:lpstr>
      <vt:lpstr>Wingdings</vt:lpstr>
      <vt:lpstr>DejaVu Sans</vt:lpstr>
      <vt:lpstr>微软雅黑</vt:lpstr>
      <vt:lpstr>Droid Sans Fallback</vt:lpstr>
      <vt:lpstr>Arial Unicode MS</vt:lpstr>
      <vt:lpstr>Arial Black</vt:lpstr>
      <vt:lpstr>SimSun</vt:lpstr>
      <vt:lpstr>SimSun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xiongyan</dc:creator>
  <cp:lastModifiedBy>xiongyan</cp:lastModifiedBy>
  <cp:revision>34</cp:revision>
  <dcterms:created xsi:type="dcterms:W3CDTF">2021-08-10T14:16:33Z</dcterms:created>
  <dcterms:modified xsi:type="dcterms:W3CDTF">2021-08-10T14:16:33Z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